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2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154AH-e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GB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16 - 20 January, 2023, Electronic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S2-2301327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#154AH-e, 16 - 20 January, 2023, Electronic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SA2#154AH-e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18 </a:t>
            </a:r>
            <a:r>
              <a:rPr lang="en-US" altLang="de-DE" sz="1200" kern="0" dirty="0" smtClean="0"/>
              <a:t>CRs </a:t>
            </a:r>
            <a:r>
              <a:rPr lang="en-US" altLang="de-DE" sz="1200" kern="0" dirty="0" smtClean="0"/>
              <a:t>to </a:t>
            </a:r>
            <a:r>
              <a:rPr lang="en-US" altLang="de-DE" sz="1200" kern="0" dirty="0" smtClean="0"/>
              <a:t>TS </a:t>
            </a:r>
            <a:r>
              <a:rPr lang="en-US" altLang="de-DE" sz="1200" kern="0" dirty="0" smtClean="0"/>
              <a:t>23.304 and 1 CR to TS 23.502 </a:t>
            </a:r>
            <a:r>
              <a:rPr lang="en-US" altLang="de-DE" sz="1200" kern="0" smtClean="0"/>
              <a:t>were agreed based </a:t>
            </a:r>
            <a:r>
              <a:rPr lang="en-US" altLang="de-DE" sz="1200" kern="0" dirty="0" smtClean="0"/>
              <a:t>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TU is used for normative work.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628183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SP-221206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infopath/2007/PartnerControls"/>
    <ds:schemaRef ds:uri="http://www.w3.org/XML/1998/namespace"/>
    <ds:schemaRef ds:uri="dcc30912-d230-4cc2-b11f-bb5ca2a6b6f5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09cef1fd-e61b-4dbf-b745-21988b13f978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43581</TotalTime>
  <Words>117</Words>
  <Application>Microsoft Office PowerPoint</Application>
  <PresentationFormat>全屏显示(4:3)</PresentationFormat>
  <Paragraphs>23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5G_ProSe_Ph2 Status Report</vt:lpstr>
      <vt:lpstr>5G_ProSe_Ph2 status after SA2#154AH-e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1940</cp:revision>
  <dcterms:created xsi:type="dcterms:W3CDTF">2008-08-30T09:32:10Z</dcterms:created>
  <dcterms:modified xsi:type="dcterms:W3CDTF">2023-01-21T08:25:17Z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